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1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F6F21-4BC9-4AD5-BB76-8DB8DEAAAF7E}" type="datetimeFigureOut">
              <a:rPr lang="en-IN" smtClean="0"/>
              <a:t>11-12-2023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39DAA-E653-4466-960C-DDC21AB7F45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158187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F6F21-4BC9-4AD5-BB76-8DB8DEAAAF7E}" type="datetimeFigureOut">
              <a:rPr lang="en-IN" smtClean="0"/>
              <a:t>11-12-2023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39DAA-E653-4466-960C-DDC21AB7F45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498934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F6F21-4BC9-4AD5-BB76-8DB8DEAAAF7E}" type="datetimeFigureOut">
              <a:rPr lang="en-IN" smtClean="0"/>
              <a:t>11-12-2023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39DAA-E653-4466-960C-DDC21AB7F45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273685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F6F21-4BC9-4AD5-BB76-8DB8DEAAAF7E}" type="datetimeFigureOut">
              <a:rPr lang="en-IN" smtClean="0"/>
              <a:t>11-12-2023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39DAA-E653-4466-960C-DDC21AB7F45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383076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F6F21-4BC9-4AD5-BB76-8DB8DEAAAF7E}" type="datetimeFigureOut">
              <a:rPr lang="en-IN" smtClean="0"/>
              <a:t>11-12-2023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39DAA-E653-4466-960C-DDC21AB7F45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38901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F6F21-4BC9-4AD5-BB76-8DB8DEAAAF7E}" type="datetimeFigureOut">
              <a:rPr lang="en-IN" smtClean="0"/>
              <a:t>11-12-2023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39DAA-E653-4466-960C-DDC21AB7F45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958154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F6F21-4BC9-4AD5-BB76-8DB8DEAAAF7E}" type="datetimeFigureOut">
              <a:rPr lang="en-IN" smtClean="0"/>
              <a:t>11-12-2023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39DAA-E653-4466-960C-DDC21AB7F45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68950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F6F21-4BC9-4AD5-BB76-8DB8DEAAAF7E}" type="datetimeFigureOut">
              <a:rPr lang="en-IN" smtClean="0"/>
              <a:t>11-12-2023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39DAA-E653-4466-960C-DDC21AB7F45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50984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F6F21-4BC9-4AD5-BB76-8DB8DEAAAF7E}" type="datetimeFigureOut">
              <a:rPr lang="en-IN" smtClean="0"/>
              <a:t>11-12-2023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39DAA-E653-4466-960C-DDC21AB7F45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88258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F6F21-4BC9-4AD5-BB76-8DB8DEAAAF7E}" type="datetimeFigureOut">
              <a:rPr lang="en-IN" smtClean="0"/>
              <a:t>11-12-2023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39DAA-E653-4466-960C-DDC21AB7F45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11760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F6F21-4BC9-4AD5-BB76-8DB8DEAAAF7E}" type="datetimeFigureOut">
              <a:rPr lang="en-IN" smtClean="0"/>
              <a:t>11-12-2023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39DAA-E653-4466-960C-DDC21AB7F45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79314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4F6F21-4BC9-4AD5-BB76-8DB8DEAAAF7E}" type="datetimeFigureOut">
              <a:rPr lang="en-IN" smtClean="0"/>
              <a:t>11-12-2023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839DAA-E653-4466-960C-DDC21AB7F45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3084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84561" y="623843"/>
            <a:ext cx="3879790" cy="5982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1337" y="660112"/>
            <a:ext cx="715924" cy="80358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17847" y="2734654"/>
            <a:ext cx="32266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CucuAPP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A Mobile Application for Cucumber cultivation</a:t>
            </a: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849312" y="3894972"/>
            <a:ext cx="7511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START</a:t>
            </a:r>
            <a:endParaRPr lang="en-IN" dirty="0"/>
          </a:p>
        </p:txBody>
      </p:sp>
      <p:sp>
        <p:nvSpPr>
          <p:cNvPr id="10" name="Rectangle 9"/>
          <p:cNvSpPr/>
          <p:nvPr/>
        </p:nvSpPr>
        <p:spPr>
          <a:xfrm>
            <a:off x="4751462" y="623843"/>
            <a:ext cx="3563596" cy="5982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" name="TextBox 10"/>
          <p:cNvSpPr txBox="1"/>
          <p:nvPr/>
        </p:nvSpPr>
        <p:spPr>
          <a:xfrm>
            <a:off x="5759865" y="1177457"/>
            <a:ext cx="12042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About App</a:t>
            </a: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80194" y="1737434"/>
            <a:ext cx="2495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Agronomic management</a:t>
            </a: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624363" y="3012145"/>
            <a:ext cx="20073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Variety Information</a:t>
            </a: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146954" y="5319176"/>
            <a:ext cx="6943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Team</a:t>
            </a: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382329" y="729175"/>
            <a:ext cx="34097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IN" dirty="0"/>
          </a:p>
        </p:txBody>
      </p:sp>
      <p:sp>
        <p:nvSpPr>
          <p:cNvPr id="16" name="Rectangle 15"/>
          <p:cNvSpPr/>
          <p:nvPr/>
        </p:nvSpPr>
        <p:spPr>
          <a:xfrm>
            <a:off x="8511611" y="623843"/>
            <a:ext cx="3597780" cy="5982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pic>
        <p:nvPicPr>
          <p:cNvPr id="1026" name="Picture 2" descr="https://www.iari.res.in/en/assets/images/iari-logo-circular.png">
            <a:extLst>
              <a:ext uri="{FF2B5EF4-FFF2-40B4-BE49-F238E27FC236}">
                <a16:creationId xmlns:a16="http://schemas.microsoft.com/office/drawing/2014/main" id="{2C624F6E-25EC-4AA9-A5DF-2CC73524AA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451" y="649671"/>
            <a:ext cx="947268" cy="897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5F07B6F1-30B0-46AC-8718-61CFC82CDFEE}"/>
              </a:ext>
            </a:extLst>
          </p:cNvPr>
          <p:cNvSpPr txBox="1"/>
          <p:nvPr/>
        </p:nvSpPr>
        <p:spPr>
          <a:xfrm>
            <a:off x="5168084" y="2412694"/>
            <a:ext cx="29199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Disease and Pest Information</a:t>
            </a: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1EB13DE-D0EE-461A-BA54-A9977C86CF17}"/>
              </a:ext>
            </a:extLst>
          </p:cNvPr>
          <p:cNvSpPr txBox="1"/>
          <p:nvPr/>
        </p:nvSpPr>
        <p:spPr>
          <a:xfrm>
            <a:off x="5729102" y="3674999"/>
            <a:ext cx="17326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Student’s corner</a:t>
            </a: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6A35E4A-5870-4CD6-9BC0-D1D16C39AAF9}"/>
              </a:ext>
            </a:extLst>
          </p:cNvPr>
          <p:cNvSpPr txBox="1"/>
          <p:nvPr/>
        </p:nvSpPr>
        <p:spPr>
          <a:xfrm>
            <a:off x="5772941" y="4171666"/>
            <a:ext cx="1460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Image gallery</a:t>
            </a: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01E4B02-B1CC-408C-9A70-0CC4CA5CAF96}"/>
              </a:ext>
            </a:extLst>
          </p:cNvPr>
          <p:cNvSpPr txBox="1"/>
          <p:nvPr/>
        </p:nvSpPr>
        <p:spPr>
          <a:xfrm>
            <a:off x="5778692" y="4771117"/>
            <a:ext cx="1433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Video gallery</a:t>
            </a: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ICAR Logo | ICAR">
            <a:extLst>
              <a:ext uri="{FF2B5EF4-FFF2-40B4-BE49-F238E27FC236}">
                <a16:creationId xmlns:a16="http://schemas.microsoft.com/office/drawing/2014/main" id="{14FFAB0D-3E28-4C36-987D-ADB007B39E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1257" y="748508"/>
            <a:ext cx="508406" cy="699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FFC912FA-82BC-4A9B-A7BE-C744896E4BA6}"/>
              </a:ext>
            </a:extLst>
          </p:cNvPr>
          <p:cNvSpPr txBox="1"/>
          <p:nvPr/>
        </p:nvSpPr>
        <p:spPr>
          <a:xfrm>
            <a:off x="444451" y="5834545"/>
            <a:ext cx="38028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Developed by</a:t>
            </a:r>
          </a:p>
          <a:p>
            <a:pPr algn="ctr"/>
            <a:r>
              <a:rPr lang="en-US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ICAR-Indian Agricultural Research Institute, New Delhi</a:t>
            </a:r>
          </a:p>
          <a:p>
            <a:pPr algn="ctr"/>
            <a:r>
              <a:rPr lang="en-US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ICAR-Indian Agricultural Statistics Research Institute, New Delhi</a:t>
            </a:r>
            <a:endParaRPr lang="en-IN" sz="1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26815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84561" y="623843"/>
            <a:ext cx="3879790" cy="5982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1337" y="650546"/>
            <a:ext cx="715924" cy="80358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17847" y="2734654"/>
            <a:ext cx="3016665" cy="6850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4480" indent="-228600" algn="ctr">
              <a:lnSpc>
                <a:spcPct val="107000"/>
              </a:lnSpc>
              <a:spcAft>
                <a:spcPts val="800"/>
              </a:spcAft>
            </a:pPr>
            <a:r>
              <a:rPr lang="hi-IN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Kokila" panose="020B0604020202020204" pitchFamily="34" charset="0"/>
              </a:rPr>
              <a:t>कुकुऐप: </a:t>
            </a:r>
            <a:r>
              <a:rPr lang="en-IN" sz="1800" b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खीरे</a:t>
            </a:r>
            <a:r>
              <a:rPr lang="en-IN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N" sz="1800" b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की</a:t>
            </a:r>
            <a:r>
              <a:rPr lang="en-IN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N" sz="1800" b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खेती</a:t>
            </a:r>
            <a:r>
              <a:rPr lang="en-IN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N" sz="1800" b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के</a:t>
            </a:r>
            <a:r>
              <a:rPr lang="en-IN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N" sz="1800" b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लिए</a:t>
            </a:r>
            <a:r>
              <a:rPr lang="en-IN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N" sz="1800" b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एक</a:t>
            </a:r>
            <a:r>
              <a:rPr lang="en-IN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N" sz="1800" b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मोबाइल</a:t>
            </a:r>
            <a:r>
              <a:rPr lang="en-IN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N" sz="1800" b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एप्लिकेशन</a:t>
            </a:r>
            <a:endParaRPr lang="en-IN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849312" y="3894972"/>
            <a:ext cx="497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i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प्रारंभ</a:t>
            </a: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751462" y="623843"/>
            <a:ext cx="3563596" cy="5982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" name="TextBox 10"/>
          <p:cNvSpPr txBox="1"/>
          <p:nvPr/>
        </p:nvSpPr>
        <p:spPr>
          <a:xfrm>
            <a:off x="5759865" y="1177457"/>
            <a:ext cx="9685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i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ऐप के बारे में</a:t>
            </a: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827563" y="1716897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i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कृषि प्रबंधन</a:t>
            </a: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40561" y="3098633"/>
            <a:ext cx="17251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i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किस्म के वारे में जानकारी</a:t>
            </a: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146954" y="5319176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i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समूह</a:t>
            </a: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382329" y="729175"/>
            <a:ext cx="34097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IN" dirty="0"/>
          </a:p>
        </p:txBody>
      </p:sp>
      <p:sp>
        <p:nvSpPr>
          <p:cNvPr id="16" name="Rectangle 15"/>
          <p:cNvSpPr/>
          <p:nvPr/>
        </p:nvSpPr>
        <p:spPr>
          <a:xfrm>
            <a:off x="8511611" y="623843"/>
            <a:ext cx="3597780" cy="5982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pic>
        <p:nvPicPr>
          <p:cNvPr id="1026" name="Picture 2" descr="https://www.iari.res.in/en/assets/images/iari-logo-circular.png">
            <a:extLst>
              <a:ext uri="{FF2B5EF4-FFF2-40B4-BE49-F238E27FC236}">
                <a16:creationId xmlns:a16="http://schemas.microsoft.com/office/drawing/2014/main" id="{2C624F6E-25EC-4AA9-A5DF-2CC73524AA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931" y="630337"/>
            <a:ext cx="947268" cy="897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5F07B6F1-30B0-46AC-8718-61CFC82CDFEE}"/>
              </a:ext>
            </a:extLst>
          </p:cNvPr>
          <p:cNvSpPr txBox="1"/>
          <p:nvPr/>
        </p:nvSpPr>
        <p:spPr>
          <a:xfrm>
            <a:off x="5451766" y="2407765"/>
            <a:ext cx="17700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i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रोग एवं कीट की जानकारी</a:t>
            </a: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1EB13DE-D0EE-461A-BA54-A9977C86CF17}"/>
              </a:ext>
            </a:extLst>
          </p:cNvPr>
          <p:cNvSpPr txBox="1"/>
          <p:nvPr/>
        </p:nvSpPr>
        <p:spPr>
          <a:xfrm>
            <a:off x="5729102" y="3685485"/>
            <a:ext cx="1148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i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विद्यार्थी के लिए</a:t>
            </a: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6A35E4A-5870-4CD6-9BC0-D1D16C39AAF9}"/>
              </a:ext>
            </a:extLst>
          </p:cNvPr>
          <p:cNvSpPr txBox="1"/>
          <p:nvPr/>
        </p:nvSpPr>
        <p:spPr>
          <a:xfrm>
            <a:off x="5772941" y="4171666"/>
            <a:ext cx="880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i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चित्र गैलरी </a:t>
            </a: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01E4B02-B1CC-408C-9A70-0CC4CA5CAF96}"/>
              </a:ext>
            </a:extLst>
          </p:cNvPr>
          <p:cNvSpPr txBox="1"/>
          <p:nvPr/>
        </p:nvSpPr>
        <p:spPr>
          <a:xfrm>
            <a:off x="5778692" y="4771117"/>
            <a:ext cx="11095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i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वीडिओ गैलरी </a:t>
            </a: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1" name="Picture 2" descr="ICAR Logo | ICAR">
            <a:extLst>
              <a:ext uri="{FF2B5EF4-FFF2-40B4-BE49-F238E27FC236}">
                <a16:creationId xmlns:a16="http://schemas.microsoft.com/office/drawing/2014/main" id="{824D2964-553F-434E-A947-07794A4C10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7938" y="729175"/>
            <a:ext cx="508406" cy="699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7C735310-8B8C-4203-B7DE-580C77275E7A}"/>
              </a:ext>
            </a:extLst>
          </p:cNvPr>
          <p:cNvSpPr txBox="1"/>
          <p:nvPr/>
        </p:nvSpPr>
        <p:spPr>
          <a:xfrm>
            <a:off x="439931" y="5834545"/>
            <a:ext cx="380733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i-IN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द्वारा विकसित </a:t>
            </a:r>
          </a:p>
          <a:p>
            <a:pPr algn="ctr"/>
            <a:r>
              <a:rPr lang="hi-I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भ.कृ.अनु.प्.-भारतीय कृषि अनुसन्धान संस्थान, नयी दिल्ली  </a:t>
            </a:r>
          </a:p>
          <a:p>
            <a:pPr algn="ctr"/>
            <a:r>
              <a:rPr lang="hi-I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भ.कृ.अनु.प्.-भारतीय कृषि सांख्यिकी अनुसन्धान संस्थान, नयी दिल्ली </a:t>
            </a:r>
            <a:endParaRPr lang="en-IN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9240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84561" y="623843"/>
            <a:ext cx="3879790" cy="5982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6943" y="729175"/>
            <a:ext cx="715924" cy="80358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06045" y="2746157"/>
            <a:ext cx="3636822" cy="67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4480" indent="-228600" algn="ctr">
              <a:lnSpc>
                <a:spcPct val="107000"/>
              </a:lnSpc>
              <a:spcAft>
                <a:spcPts val="800"/>
              </a:spcAft>
            </a:pPr>
            <a:r>
              <a:rPr lang="en-IN" sz="1800" b="1" dirty="0" err="1">
                <a:effectLst/>
                <a:latin typeface="Nirmala UI" panose="020B0502040204020203" pitchFamily="34" charset="0"/>
                <a:ea typeface="Calibri" panose="020F0502020204030204" pitchFamily="34" charset="0"/>
                <a:cs typeface="Mangal" panose="02040503050203030202" pitchFamily="18" charset="0"/>
              </a:rPr>
              <a:t>কুকুঅ্যাপ</a:t>
            </a:r>
            <a:r>
              <a:rPr lang="en-IN" sz="1800" b="1" dirty="0">
                <a:effectLst/>
                <a:latin typeface="Nirmala UI" panose="020B0502040204020203" pitchFamily="34" charset="0"/>
                <a:ea typeface="Calibri" panose="020F0502020204030204" pitchFamily="34" charset="0"/>
                <a:cs typeface="Mangal" panose="02040503050203030202" pitchFamily="18" charset="0"/>
              </a:rPr>
              <a:t>: </a:t>
            </a:r>
            <a:r>
              <a:rPr lang="en-IN" sz="1800" b="1" dirty="0" err="1">
                <a:effectLst/>
                <a:latin typeface="Nirmala UI" panose="020B0502040204020203" pitchFamily="34" charset="0"/>
                <a:ea typeface="Calibri" panose="020F0502020204030204" pitchFamily="34" charset="0"/>
                <a:cs typeface="Mangal" panose="02040503050203030202" pitchFamily="18" charset="0"/>
              </a:rPr>
              <a:t>শসার</a:t>
            </a:r>
            <a:r>
              <a:rPr lang="en-IN" sz="1800" b="1" dirty="0">
                <a:effectLst/>
                <a:latin typeface="Nirmala UI" panose="020B0502040204020203" pitchFamily="34" charset="0"/>
                <a:ea typeface="Calibri" panose="020F0502020204030204" pitchFamily="34" charset="0"/>
                <a:cs typeface="Mangal" panose="02040503050203030202" pitchFamily="18" charset="0"/>
              </a:rPr>
              <a:t> </a:t>
            </a:r>
            <a:r>
              <a:rPr lang="en-IN" sz="1800" b="1" dirty="0" err="1">
                <a:effectLst/>
                <a:latin typeface="Nirmala UI" panose="020B0502040204020203" pitchFamily="34" charset="0"/>
                <a:ea typeface="Calibri" panose="020F0502020204030204" pitchFamily="34" charset="0"/>
                <a:cs typeface="Mangal" panose="02040503050203030202" pitchFamily="18" charset="0"/>
              </a:rPr>
              <a:t>চাষের</a:t>
            </a:r>
            <a:r>
              <a:rPr lang="en-IN" sz="1800" b="1" dirty="0">
                <a:effectLst/>
                <a:latin typeface="Nirmala UI" panose="020B0502040204020203" pitchFamily="34" charset="0"/>
                <a:ea typeface="Calibri" panose="020F0502020204030204" pitchFamily="34" charset="0"/>
                <a:cs typeface="Mangal" panose="02040503050203030202" pitchFamily="18" charset="0"/>
              </a:rPr>
              <a:t> </a:t>
            </a:r>
            <a:r>
              <a:rPr lang="en-IN" sz="1800" b="1" dirty="0" err="1">
                <a:effectLst/>
                <a:latin typeface="Nirmala UI" panose="020B0502040204020203" pitchFamily="34" charset="0"/>
                <a:ea typeface="Calibri" panose="020F0502020204030204" pitchFamily="34" charset="0"/>
                <a:cs typeface="Mangal" panose="02040503050203030202" pitchFamily="18" charset="0"/>
              </a:rPr>
              <a:t>জন্য</a:t>
            </a:r>
            <a:r>
              <a:rPr lang="en-IN" sz="1800" b="1" dirty="0">
                <a:effectLst/>
                <a:latin typeface="Nirmala UI" panose="020B0502040204020203" pitchFamily="34" charset="0"/>
                <a:ea typeface="Calibri" panose="020F0502020204030204" pitchFamily="34" charset="0"/>
                <a:cs typeface="Mangal" panose="02040503050203030202" pitchFamily="18" charset="0"/>
              </a:rPr>
              <a:t> </a:t>
            </a:r>
            <a:r>
              <a:rPr lang="en-IN" sz="1800" b="1" dirty="0" err="1">
                <a:effectLst/>
                <a:latin typeface="Nirmala UI" panose="020B0502040204020203" pitchFamily="34" charset="0"/>
                <a:ea typeface="Calibri" panose="020F0502020204030204" pitchFamily="34" charset="0"/>
                <a:cs typeface="Mangal" panose="02040503050203030202" pitchFamily="18" charset="0"/>
              </a:rPr>
              <a:t>একটি</a:t>
            </a:r>
            <a:r>
              <a:rPr lang="en-IN" sz="1800" b="1" dirty="0">
                <a:effectLst/>
                <a:latin typeface="Nirmala UI" panose="020B0502040204020203" pitchFamily="34" charset="0"/>
                <a:ea typeface="Calibri" panose="020F0502020204030204" pitchFamily="34" charset="0"/>
                <a:cs typeface="Mangal" panose="02040503050203030202" pitchFamily="18" charset="0"/>
              </a:rPr>
              <a:t> </a:t>
            </a:r>
            <a:r>
              <a:rPr lang="en-IN" sz="1800" b="1" dirty="0" err="1">
                <a:effectLst/>
                <a:latin typeface="Nirmala UI" panose="020B0502040204020203" pitchFamily="34" charset="0"/>
                <a:ea typeface="Calibri" panose="020F0502020204030204" pitchFamily="34" charset="0"/>
                <a:cs typeface="Mangal" panose="02040503050203030202" pitchFamily="18" charset="0"/>
              </a:rPr>
              <a:t>মোবাইল</a:t>
            </a:r>
            <a:r>
              <a:rPr lang="en-IN" sz="1800" b="1" dirty="0">
                <a:effectLst/>
                <a:latin typeface="Nirmala UI" panose="020B0502040204020203" pitchFamily="34" charset="0"/>
                <a:ea typeface="Calibri" panose="020F0502020204030204" pitchFamily="34" charset="0"/>
                <a:cs typeface="Mangal" panose="02040503050203030202" pitchFamily="18" charset="0"/>
              </a:rPr>
              <a:t> </a:t>
            </a:r>
            <a:r>
              <a:rPr lang="en-IN" sz="1800" b="1" dirty="0" err="1">
                <a:effectLst/>
                <a:latin typeface="Nirmala UI" panose="020B0502040204020203" pitchFamily="34" charset="0"/>
                <a:ea typeface="Calibri" panose="020F0502020204030204" pitchFamily="34" charset="0"/>
                <a:cs typeface="Mangal" panose="02040503050203030202" pitchFamily="18" charset="0"/>
              </a:rPr>
              <a:t>অ্যাপ্লিকেশন</a:t>
            </a:r>
            <a:endParaRPr lang="en-IN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Mangal" panose="02040503050203030202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849312" y="3894972"/>
            <a:ext cx="846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s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আরম্ভ </a:t>
            </a: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751462" y="623843"/>
            <a:ext cx="3563596" cy="5982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" name="TextBox 10"/>
          <p:cNvSpPr txBox="1"/>
          <p:nvPr/>
        </p:nvSpPr>
        <p:spPr>
          <a:xfrm>
            <a:off x="5759865" y="1177457"/>
            <a:ext cx="13500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s-IN" dirty="0"/>
              <a:t>অ্যাপ সম্পর্কে</a:t>
            </a:r>
            <a:endParaRPr lang="en-IN" dirty="0"/>
          </a:p>
        </p:txBody>
      </p:sp>
      <p:sp>
        <p:nvSpPr>
          <p:cNvPr id="12" name="TextBox 11"/>
          <p:cNvSpPr txBox="1"/>
          <p:nvPr/>
        </p:nvSpPr>
        <p:spPr>
          <a:xfrm>
            <a:off x="5676875" y="1680979"/>
            <a:ext cx="1547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s-IN" dirty="0"/>
              <a:t>কৃষি ব্যবস্থাপনা</a:t>
            </a:r>
            <a:endParaRPr lang="en-IN" dirty="0"/>
          </a:p>
        </p:txBody>
      </p:sp>
      <p:sp>
        <p:nvSpPr>
          <p:cNvPr id="13" name="TextBox 12"/>
          <p:cNvSpPr txBox="1"/>
          <p:nvPr/>
        </p:nvSpPr>
        <p:spPr>
          <a:xfrm>
            <a:off x="5624363" y="3012145"/>
            <a:ext cx="21691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s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প্রজাতি সম্পর্কে তথ্য</a:t>
            </a: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146954" y="5319176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s-IN" dirty="0"/>
              <a:t>দল</a:t>
            </a:r>
            <a:endParaRPr lang="en-IN" dirty="0"/>
          </a:p>
        </p:txBody>
      </p:sp>
      <p:sp>
        <p:nvSpPr>
          <p:cNvPr id="15" name="TextBox 14"/>
          <p:cNvSpPr txBox="1"/>
          <p:nvPr/>
        </p:nvSpPr>
        <p:spPr>
          <a:xfrm>
            <a:off x="8382329" y="729175"/>
            <a:ext cx="34097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IN" dirty="0"/>
          </a:p>
        </p:txBody>
      </p:sp>
      <p:sp>
        <p:nvSpPr>
          <p:cNvPr id="16" name="Rectangle 15"/>
          <p:cNvSpPr/>
          <p:nvPr/>
        </p:nvSpPr>
        <p:spPr>
          <a:xfrm>
            <a:off x="8511611" y="623843"/>
            <a:ext cx="3597780" cy="5982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pic>
        <p:nvPicPr>
          <p:cNvPr id="1026" name="Picture 2" descr="https://www.iari.res.in/en/assets/images/iari-logo-circular.png">
            <a:extLst>
              <a:ext uri="{FF2B5EF4-FFF2-40B4-BE49-F238E27FC236}">
                <a16:creationId xmlns:a16="http://schemas.microsoft.com/office/drawing/2014/main" id="{2C624F6E-25EC-4AA9-A5DF-2CC73524AA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525" y="649671"/>
            <a:ext cx="947268" cy="897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5F07B6F1-30B0-46AC-8718-61CFC82CDFEE}"/>
              </a:ext>
            </a:extLst>
          </p:cNvPr>
          <p:cNvSpPr txBox="1"/>
          <p:nvPr/>
        </p:nvSpPr>
        <p:spPr>
          <a:xfrm>
            <a:off x="5376285" y="2413704"/>
            <a:ext cx="2845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s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রোগ এবং কীটপতঙ্গের তথ্য</a:t>
            </a: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1EB13DE-D0EE-461A-BA54-A9977C86CF17}"/>
              </a:ext>
            </a:extLst>
          </p:cNvPr>
          <p:cNvSpPr txBox="1"/>
          <p:nvPr/>
        </p:nvSpPr>
        <p:spPr>
          <a:xfrm>
            <a:off x="5729102" y="3674999"/>
            <a:ext cx="1765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s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ছাত্রছাত্রীর জন্য </a:t>
            </a: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6A35E4A-5870-4CD6-9BC0-D1D16C39AAF9}"/>
              </a:ext>
            </a:extLst>
          </p:cNvPr>
          <p:cNvSpPr txBox="1"/>
          <p:nvPr/>
        </p:nvSpPr>
        <p:spPr>
          <a:xfrm>
            <a:off x="5772941" y="4171666"/>
            <a:ext cx="1518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s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ছবির গ্যালারি </a:t>
            </a: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01E4B02-B1CC-408C-9A70-0CC4CA5CAF96}"/>
              </a:ext>
            </a:extLst>
          </p:cNvPr>
          <p:cNvSpPr txBox="1"/>
          <p:nvPr/>
        </p:nvSpPr>
        <p:spPr>
          <a:xfrm>
            <a:off x="5847528" y="4771117"/>
            <a:ext cx="16674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s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ভিডিও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as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গ্যালারি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20" name="Picture 2" descr="ICAR Logo | ICAR">
            <a:extLst>
              <a:ext uri="{FF2B5EF4-FFF2-40B4-BE49-F238E27FC236}">
                <a16:creationId xmlns:a16="http://schemas.microsoft.com/office/drawing/2014/main" id="{EE22C0D3-E5FE-4AA9-BA7E-4E1A00C984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9994" y="742245"/>
            <a:ext cx="508406" cy="699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5403E5E3-092A-4D3B-9507-926D797106FF}"/>
              </a:ext>
            </a:extLst>
          </p:cNvPr>
          <p:cNvSpPr txBox="1"/>
          <p:nvPr/>
        </p:nvSpPr>
        <p:spPr>
          <a:xfrm>
            <a:off x="478525" y="5977496"/>
            <a:ext cx="3765671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s-IN" sz="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নির্মাণে </a:t>
            </a:r>
          </a:p>
          <a:p>
            <a:pPr algn="ctr"/>
            <a:r>
              <a:rPr lang="as-IN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ভা.কৃ.অনু.প.-ভারতীয় কৃষি অনুসন্ধান সংস্থান, নতুন দিল্লি </a:t>
            </a:r>
          </a:p>
          <a:p>
            <a:pPr algn="ctr"/>
            <a:r>
              <a:rPr lang="as-IN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ভা.কৃ.অনু.প.-ভারতীয় কৃষি পরিসংখ্যান অনুসন্ধান সংস্থান, নতুন দিল্লি</a:t>
            </a:r>
            <a:endParaRPr lang="en-IN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44631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</TotalTime>
  <Words>170</Words>
  <Application>Microsoft Office PowerPoint</Application>
  <PresentationFormat>Widescreen</PresentationFormat>
  <Paragraphs>39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2" baseType="lpstr">
      <vt:lpstr>Arial</vt:lpstr>
      <vt:lpstr>Calibri</vt:lpstr>
      <vt:lpstr>Calibri Light</vt:lpstr>
      <vt:lpstr>Kokila</vt:lpstr>
      <vt:lpstr>Mangal</vt:lpstr>
      <vt:lpstr>Nirmala UI</vt:lpstr>
      <vt:lpstr>Times New Roman</vt:lpstr>
      <vt:lpstr>Vrinda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hp</dc:creator>
  <cp:lastModifiedBy>HP</cp:lastModifiedBy>
  <cp:revision>21</cp:revision>
  <dcterms:created xsi:type="dcterms:W3CDTF">2023-10-18T10:18:57Z</dcterms:created>
  <dcterms:modified xsi:type="dcterms:W3CDTF">2023-12-11T05:13:06Z</dcterms:modified>
</cp:coreProperties>
</file>